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3E7C-7DF4-40EA-B28D-B435831BE9A3}" type="datetimeFigureOut">
              <a:rPr lang="ru-RU" smtClean="0"/>
              <a:t>04.12.18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32A2-D0C2-4F99-95D0-F1D289497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3E7C-7DF4-40EA-B28D-B435831BE9A3}" type="datetimeFigureOut">
              <a:rPr lang="ru-RU" smtClean="0"/>
              <a:t>04.12.18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32A2-D0C2-4F99-95D0-F1D289497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6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3E7C-7DF4-40EA-B28D-B435831BE9A3}" type="datetimeFigureOut">
              <a:rPr lang="ru-RU" smtClean="0"/>
              <a:t>04.12.18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32A2-D0C2-4F99-95D0-F1D289497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2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3E7C-7DF4-40EA-B28D-B435831BE9A3}" type="datetimeFigureOut">
              <a:rPr lang="ru-RU" smtClean="0"/>
              <a:t>04.12.18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32A2-D0C2-4F99-95D0-F1D289497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1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3E7C-7DF4-40EA-B28D-B435831BE9A3}" type="datetimeFigureOut">
              <a:rPr lang="ru-RU" smtClean="0"/>
              <a:t>04.12.18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32A2-D0C2-4F99-95D0-F1D289497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8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3E7C-7DF4-40EA-B28D-B435831BE9A3}" type="datetimeFigureOut">
              <a:rPr lang="ru-RU" smtClean="0"/>
              <a:t>04.12.18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32A2-D0C2-4F99-95D0-F1D289497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1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3E7C-7DF4-40EA-B28D-B435831BE9A3}" type="datetimeFigureOut">
              <a:rPr lang="ru-RU" smtClean="0"/>
              <a:t>04.12.18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32A2-D0C2-4F99-95D0-F1D289497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8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3E7C-7DF4-40EA-B28D-B435831BE9A3}" type="datetimeFigureOut">
              <a:rPr lang="ru-RU" smtClean="0"/>
              <a:t>04.12.18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32A2-D0C2-4F99-95D0-F1D289497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3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3E7C-7DF4-40EA-B28D-B435831BE9A3}" type="datetimeFigureOut">
              <a:rPr lang="ru-RU" smtClean="0"/>
              <a:t>04.12.18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32A2-D0C2-4F99-95D0-F1D289497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9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3E7C-7DF4-40EA-B28D-B435831BE9A3}" type="datetimeFigureOut">
              <a:rPr lang="ru-RU" smtClean="0"/>
              <a:t>04.12.18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32A2-D0C2-4F99-95D0-F1D289497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5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3E7C-7DF4-40EA-B28D-B435831BE9A3}" type="datetimeFigureOut">
              <a:rPr lang="ru-RU" smtClean="0"/>
              <a:t>04.12.18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32A2-D0C2-4F99-95D0-F1D289497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A3E7C-7DF4-40EA-B28D-B435831BE9A3}" type="datetimeFigureOut">
              <a:rPr lang="ru-RU" smtClean="0"/>
              <a:t>04.12.18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32A2-D0C2-4F99-95D0-F1D289497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751" y="2459114"/>
            <a:ext cx="6205492" cy="174002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ru-RU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ГК «БИОТЕХНО»:</a:t>
            </a:r>
            <a:br>
              <a:rPr lang="ru-RU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что мы можем предложить</a:t>
            </a:r>
            <a:br>
              <a:rPr lang="ru-RU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атомной отрасли</a:t>
            </a:r>
            <a:endParaRPr lang="ru-RU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995" y="594590"/>
            <a:ext cx="6942339" cy="58724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Опыт работы и география поставок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966" y="4820577"/>
            <a:ext cx="7603741" cy="18465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BioTechno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Group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- это компания с 15-летним опытом проектирования, производства и поставки оборудования для биотехнологических, фармацевтических, химических и пищевых производств, в том числе для чистых помещений, в том числе в соответствии с требованиями GMP.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Наше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оборудование используется на ведущих биотехнологических предприятиях во многих регионах, включая Европу, страны СНГ и Азию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50" y="1243816"/>
            <a:ext cx="6520665" cy="35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5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00830" y="659743"/>
            <a:ext cx="2738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</a:t>
            </a:r>
            <a:r>
              <a:rPr 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омпетенции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4101" y="1334015"/>
            <a:ext cx="778571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Компания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BioTechno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Group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осуществляет инжиниринг и производство систем и технологических модулей из нержавеющих сталей и других специальных сплавов с применением современных методов проектирования и производства оборудования, а также контроля качества.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Наша компания работает в соответствии с национальными и международными стандартами.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Сварочные процедуры и персонал сертифицированы TUV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Rheinland</a:t>
            </a:r>
            <a:r>
              <a:rPr lang="ru-RU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 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контроля качества компании ISO 9001:2015 сертифицирована TUV SUD.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707" y="4578222"/>
            <a:ext cx="1913005" cy="19000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09" y="4427468"/>
            <a:ext cx="2374363" cy="21206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13" y="4508333"/>
            <a:ext cx="1997890" cy="203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0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7342" y="206704"/>
            <a:ext cx="6596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Мы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предоставляем следующие услуги:</a:t>
            </a:r>
            <a:endParaRPr 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133" y="1276317"/>
            <a:ext cx="7785717" cy="2506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Проектирование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трубопроводов и систем, в том числе малого диаметра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Разработка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отдельных узлов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оборудования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Детальная проработка узлов и устройств в среде CAD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CAE/CFD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моделирование физических процессов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Орбитальная сварка труб диаметром от 6 до 114,3 мм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Эндоскопический контроль сварных соединений трубопроводов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Аргоно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-дуговая сварка различных объектов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468" y="3857923"/>
            <a:ext cx="4199330" cy="2648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244" y="3857924"/>
            <a:ext cx="2639470" cy="26486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33" y="3857923"/>
            <a:ext cx="2445271" cy="26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9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45814" y="406494"/>
            <a:ext cx="3813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Наши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клиенты:</a:t>
            </a:r>
            <a:endParaRPr lang="ru-RU"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6" y="1203433"/>
            <a:ext cx="7350712" cy="54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387410" y="3036533"/>
            <a:ext cx="6341610" cy="817012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Спасибо за внимание!</a:t>
            </a:r>
            <a:endParaRPr lang="ru-RU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2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195</Words>
  <Application>Microsoft Macintosh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ГК «БИОТЕХНО»: что мы можем предложить атомной отрасли</vt:lpstr>
      <vt:lpstr>Опыт работы и география поставок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 «БИОТЕХНО»: что мы можем предложить атомной отрасли</dc:title>
  <dc:creator>Laiet</dc:creator>
  <cp:lastModifiedBy>Артем</cp:lastModifiedBy>
  <cp:revision>21</cp:revision>
  <dcterms:created xsi:type="dcterms:W3CDTF">2018-11-28T14:03:46Z</dcterms:created>
  <dcterms:modified xsi:type="dcterms:W3CDTF">2018-12-04T07:41:46Z</dcterms:modified>
</cp:coreProperties>
</file>